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8" r:id="rId5"/>
    <p:sldId id="336" r:id="rId6"/>
    <p:sldId id="335" r:id="rId7"/>
    <p:sldId id="337" r:id="rId8"/>
    <p:sldId id="33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11/12/2019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eometric abstract image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02667"/>
            <a:ext cx="8133478" cy="940240"/>
          </a:xfrm>
        </p:spPr>
        <p:txBody>
          <a:bodyPr>
            <a:normAutofit/>
          </a:bodyPr>
          <a:lstStyle/>
          <a:p>
            <a:r>
              <a:rPr lang="en-US" sz="4800" dirty="0"/>
              <a:t>Terry </a:t>
            </a:r>
            <a:r>
              <a:rPr lang="en-US" sz="4800" dirty="0" err="1"/>
              <a:t>Bogard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dirty="0"/>
              <a:t>The Legendary Wolf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917A2-BCFB-4234-9750-5E241A2DD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90DC5-1FCF-433F-9367-F64C37ED52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Tomas Marquez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380AF8-ED65-4AC1-98D6-16AD43558C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Brennen Cruz</a:t>
            </a:r>
          </a:p>
        </p:txBody>
      </p:sp>
    </p:spTree>
    <p:extLst>
      <p:ext uri="{BB962C8B-B14F-4D97-AF65-F5344CB8AC3E}">
        <p14:creationId xmlns:p14="http://schemas.microsoft.com/office/powerpoint/2010/main" val="2448123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EE7144-242A-40FF-8352-26F18B73C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19249" y="555594"/>
            <a:ext cx="4592430" cy="5746812"/>
          </a:xfr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Who is Terry?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A3D8-8D12-4EF5-8A29-71EE72C26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6FB51-7E5D-4D1F-800A-9DB7610EE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Terry Through the Ages</a:t>
            </a:r>
          </a:p>
        </p:txBody>
      </p:sp>
    </p:spTree>
    <p:extLst>
      <p:ext uri="{BB962C8B-B14F-4D97-AF65-F5344CB8AC3E}">
        <p14:creationId xmlns:p14="http://schemas.microsoft.com/office/powerpoint/2010/main" val="3975130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C19F5-9C04-4D84-B604-0C3804D07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Cultural Impacts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7F9771-C41A-4259-966D-6D10D04886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86750" y="4476750"/>
            <a:ext cx="3905250" cy="2381250"/>
          </a:xfrm>
        </p:spPr>
      </p:pic>
    </p:spTree>
    <p:extLst>
      <p:ext uri="{BB962C8B-B14F-4D97-AF65-F5344CB8AC3E}">
        <p14:creationId xmlns:p14="http://schemas.microsoft.com/office/powerpoint/2010/main" val="151589894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E0B8658-DE86-42E1-9D01-970FE6B6ABA5}">
  <ds:schemaRefs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 design</Template>
  <TotalTime>0</TotalTime>
  <Words>23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Trebuchet MS</vt:lpstr>
      <vt:lpstr>Berlin</vt:lpstr>
      <vt:lpstr>Terry Bogard</vt:lpstr>
      <vt:lpstr>Who are we?</vt:lpstr>
      <vt:lpstr>Who is Terry?</vt:lpstr>
      <vt:lpstr>PowerPoint Presentation</vt:lpstr>
      <vt:lpstr>Cultural Impacts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2019-11-12T15:22:17Z</dcterms:created>
  <dcterms:modified xsi:type="dcterms:W3CDTF">2019-11-12T15:47:50Z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